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73" r:id="rId4"/>
    <p:sldId id="257" r:id="rId5"/>
    <p:sldId id="258" r:id="rId6"/>
    <p:sldId id="259" r:id="rId7"/>
    <p:sldId id="270" r:id="rId8"/>
    <p:sldId id="260" r:id="rId9"/>
    <p:sldId id="261" r:id="rId10"/>
    <p:sldId id="262" r:id="rId11"/>
    <p:sldId id="271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9" autoAdjust="0"/>
    <p:restoredTop sz="94660"/>
  </p:normalViewPr>
  <p:slideViewPr>
    <p:cSldViewPr snapToGrid="0">
      <p:cViewPr varScale="1">
        <p:scale>
          <a:sx n="84" d="100"/>
          <a:sy n="84" d="100"/>
        </p:scale>
        <p:origin x="50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E-Movie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Front-End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8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371" y="413095"/>
            <a:ext cx="8911687" cy="1280890"/>
          </a:xfrm>
        </p:spPr>
        <p:txBody>
          <a:bodyPr/>
          <a:lstStyle/>
          <a:p>
            <a:r>
              <a:rPr lang="en-US" dirty="0" smtClean="0"/>
              <a:t>My Movies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1564203"/>
            <a:ext cx="10290048" cy="49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4877" y="496094"/>
            <a:ext cx="8911687" cy="1280890"/>
          </a:xfrm>
        </p:spPr>
        <p:txBody>
          <a:bodyPr/>
          <a:lstStyle/>
          <a:p>
            <a:r>
              <a:rPr lang="en-US" dirty="0" smtClean="0"/>
              <a:t>Payment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936" y="1554480"/>
            <a:ext cx="10117421" cy="47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6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502" y="457057"/>
            <a:ext cx="8911687" cy="1280890"/>
          </a:xfrm>
        </p:spPr>
        <p:txBody>
          <a:bodyPr/>
          <a:lstStyle/>
          <a:p>
            <a:r>
              <a:rPr lang="en-US" dirty="0" smtClean="0"/>
              <a:t>Admin </a:t>
            </a:r>
            <a:r>
              <a:rPr lang="en-US" dirty="0" err="1" smtClean="0"/>
              <a:t>HomePage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856" y="1450731"/>
            <a:ext cx="10904696" cy="50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9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871" y="228456"/>
            <a:ext cx="8911687" cy="1280890"/>
          </a:xfrm>
        </p:spPr>
        <p:txBody>
          <a:bodyPr/>
          <a:lstStyle/>
          <a:p>
            <a:r>
              <a:rPr lang="en-US" dirty="0" smtClean="0"/>
              <a:t>Add New Movie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06" y="1776046"/>
            <a:ext cx="11190131" cy="48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2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056" y="351548"/>
            <a:ext cx="8911687" cy="1280890"/>
          </a:xfrm>
        </p:spPr>
        <p:txBody>
          <a:bodyPr/>
          <a:lstStyle/>
          <a:p>
            <a:r>
              <a:rPr lang="en-US" dirty="0" smtClean="0"/>
              <a:t>Edit a Movie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95" y="1345223"/>
            <a:ext cx="10656508" cy="51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210" y="333964"/>
            <a:ext cx="8911687" cy="1280890"/>
          </a:xfrm>
        </p:spPr>
        <p:txBody>
          <a:bodyPr/>
          <a:lstStyle/>
          <a:p>
            <a:r>
              <a:rPr lang="en-US" dirty="0" smtClean="0"/>
              <a:t>Delete a Movie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27" y="1318846"/>
            <a:ext cx="11299665" cy="52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3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0664" y="421887"/>
            <a:ext cx="8911687" cy="1280890"/>
          </a:xfrm>
        </p:spPr>
        <p:txBody>
          <a:bodyPr/>
          <a:lstStyle/>
          <a:p>
            <a:r>
              <a:rPr lang="en-US" dirty="0" smtClean="0"/>
              <a:t>View Users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883" y="1406769"/>
            <a:ext cx="10996467" cy="50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4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410" y="501018"/>
            <a:ext cx="8911687" cy="1280890"/>
          </a:xfrm>
        </p:spPr>
        <p:txBody>
          <a:bodyPr/>
          <a:lstStyle/>
          <a:p>
            <a:r>
              <a:rPr lang="en-US" dirty="0" smtClean="0"/>
              <a:t>Search a Movie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611" y="2532185"/>
            <a:ext cx="11344809" cy="3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0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187" y="377925"/>
            <a:ext cx="8911687" cy="1280890"/>
          </a:xfrm>
        </p:spPr>
        <p:txBody>
          <a:bodyPr/>
          <a:lstStyle/>
          <a:p>
            <a:r>
              <a:rPr lang="en-US" dirty="0" smtClean="0"/>
              <a:t>Logout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284" y="2026538"/>
            <a:ext cx="4756936" cy="36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8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525" y="158117"/>
            <a:ext cx="8911687" cy="1280890"/>
          </a:xfrm>
        </p:spPr>
        <p:txBody>
          <a:bodyPr/>
          <a:lstStyle/>
          <a:p>
            <a:r>
              <a:rPr lang="en-US" dirty="0" err="1" smtClean="0"/>
              <a:t>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876" y="1746446"/>
            <a:ext cx="9231924" cy="511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702" y="430679"/>
            <a:ext cx="8911687" cy="1280890"/>
          </a:xfrm>
        </p:spPr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78" y="1591056"/>
            <a:ext cx="10950707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7425" y="571356"/>
            <a:ext cx="8911687" cy="128089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285" y="1446751"/>
            <a:ext cx="10631582" cy="52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3995" y="553772"/>
            <a:ext cx="8911687" cy="128089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831" y="1582615"/>
            <a:ext cx="9806476" cy="49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679" y="421887"/>
            <a:ext cx="8911687" cy="1280890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081" y="1160441"/>
            <a:ext cx="9933902" cy="548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5348" y="527395"/>
            <a:ext cx="8911687" cy="1280890"/>
          </a:xfrm>
        </p:spPr>
        <p:txBody>
          <a:bodyPr/>
          <a:lstStyle/>
          <a:p>
            <a:r>
              <a:rPr lang="en-US" dirty="0" smtClean="0"/>
              <a:t>Details of a Movie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881" y="1450730"/>
            <a:ext cx="10109779" cy="48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1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0902" y="404302"/>
            <a:ext cx="8911687" cy="1280890"/>
          </a:xfrm>
        </p:spPr>
        <p:txBody>
          <a:bodyPr/>
          <a:lstStyle/>
          <a:p>
            <a:r>
              <a:rPr lang="en-US" dirty="0" smtClean="0"/>
              <a:t>User Home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364" y="1685192"/>
            <a:ext cx="9927924" cy="46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456" y="492225"/>
            <a:ext cx="8911687" cy="1280890"/>
          </a:xfrm>
        </p:spPr>
        <p:txBody>
          <a:bodyPr/>
          <a:lstStyle/>
          <a:p>
            <a:r>
              <a:rPr lang="en-US" dirty="0" smtClean="0"/>
              <a:t>My Favorites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2" y="1386365"/>
            <a:ext cx="10805837" cy="52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899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111</TotalTime>
  <Words>42</Words>
  <Application>Microsoft Office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Wisp</vt:lpstr>
      <vt:lpstr>E-Movie</vt:lpstr>
      <vt:lpstr>LogIn</vt:lpstr>
      <vt:lpstr>Register</vt:lpstr>
      <vt:lpstr>Home Page</vt:lpstr>
      <vt:lpstr>About US</vt:lpstr>
      <vt:lpstr>Contact Us</vt:lpstr>
      <vt:lpstr>Details of a Movie</vt:lpstr>
      <vt:lpstr>User Home Page</vt:lpstr>
      <vt:lpstr>My Favorites</vt:lpstr>
      <vt:lpstr>My Movies</vt:lpstr>
      <vt:lpstr>Payment</vt:lpstr>
      <vt:lpstr>Admin HomePage</vt:lpstr>
      <vt:lpstr>Add New Movie</vt:lpstr>
      <vt:lpstr>Edit a Movie</vt:lpstr>
      <vt:lpstr>Delete a Movie</vt:lpstr>
      <vt:lpstr>View Users List</vt:lpstr>
      <vt:lpstr>Search a Movie</vt:lpstr>
      <vt:lpstr>Logout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E-Movie</dc:title>
  <dc:creator>Home</dc:creator>
  <cp:lastModifiedBy>Home</cp:lastModifiedBy>
  <cp:revision>7</cp:revision>
  <dcterms:created xsi:type="dcterms:W3CDTF">2023-03-16T17:25:55Z</dcterms:created>
  <dcterms:modified xsi:type="dcterms:W3CDTF">2023-03-29T17:20:21Z</dcterms:modified>
</cp:coreProperties>
</file>